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145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BlHWlsDZ1/5XM5etZFz6BA==" hashData="OR/JSsaAWtzQ6WE8mhVTAlDmntq4ibYKTQ62ccMmJgc5N30I/V25SuhNsR80fpFW2MfBFZhOgHco7hWLMJlRG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D0066-145A-4D75-B3ED-C9BC20E8FDEB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A2DA-69AC-4643-A549-999CB7499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3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37009-7BFF-4B75-AF49-C3583E577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DBCFB9-B455-4ADB-B195-6E2637F9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6EAE3-0510-4D84-B70E-5820DA92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EF272-A6CB-4CFE-AB3A-B5EC3A46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AF211-1BAF-487D-87A8-21169535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6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CB151-CF1F-446F-99AF-CDD457BB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33247C-2648-48FD-93F1-E051342E4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AA3BFC-7575-4213-9E25-74DD6861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8954C-F39B-43AA-92EF-5A21E366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E69714-7F3E-4367-AC82-A277B9765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3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1F9D845-1529-474C-BE01-A17E779A4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153121-A606-4B21-9FFA-C660329F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92BC9-F36E-4CC3-9481-AE3EB8BC7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C4EAC2-BF34-486F-92D9-3E64B5875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4E5FAE-476E-4BC9-A9E9-495290EB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74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8D52-2E7D-416E-B194-9E374B263193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6675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33263-45B7-47AF-A6D4-345FF1AB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BE4B15-D68F-4EEB-A903-7D3D4D3AD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DC662-D1F7-4A20-842F-6F84D7E1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FA3FE-9C25-47D0-B8F2-5869FD8E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3264FC-AA4B-4747-BE50-8709B402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41701-216E-484D-9B89-776E9799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75CD5F-C64F-4A8F-84D2-74639AB4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AB62C9-C810-4FE6-89D7-7F89123D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70A2B-2725-483F-928D-0D58AA5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547BE0-A6BE-47B9-B74E-73A8F3BD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7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BAC41-9F4F-490F-BD92-400148D4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59B06-B3C1-41B7-B878-E8DED5BD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7B1570-1D71-4382-B258-C126B3D4B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77308A-9E49-4C59-814A-132E2697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C483AC-F45A-4DE7-AF0B-E97CBA9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23B83D-1545-4610-ABA3-5B5FE9FC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5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156B6-E6CB-4841-98A3-F64DF4C6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CF64CF-8036-4373-8097-44AE9689E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2EE307-2D02-46D9-86F6-B493FAEB8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B5694D-0D7A-4BB0-A599-3CA983C24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AAE80E-C93E-4C43-8777-148B2203F4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A4D5640-FF69-48F4-A671-710C4949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B8642-41AB-488B-B974-0B61BBFF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B0D7AF-8E96-4FDC-BBE6-9FBBC215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5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EE48-1BE6-4A8F-B346-B78E08846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974D8-1C9E-4C25-BD33-111D865E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2CABA0-CDFE-477E-AFA2-D9A29DDE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7B281C-C023-4261-B3EA-9B5E3F9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5E11D3-601A-4D7E-84EA-4A302648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AE44D1-3FD9-49CA-B3BB-A0C5ED143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C51744-2C13-4E0B-A6BD-FC231C93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5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A2DA8-6965-44F8-AEF9-55D78552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DD1FED-F369-4A0E-9E95-AB89F0FCA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C492EA-B70C-412D-8794-081FC3B27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604813-F7F3-40B5-9AB2-E91E77BC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56899A-D6A7-4EA4-9D57-2723AD11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159C19-897F-4A46-A6FA-516C904C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32159-E6A0-416C-9DCD-A3AED622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D4197C-5427-4249-B277-ABB33A91A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B73FE3-E8BC-439B-B103-FDAC5FF3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28DED-3AB7-442F-AB43-A1D4FEE6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B1674A-C3AC-4E04-86DF-74BCF75D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66E331-18D2-443C-9B2F-C0DB7FF7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9C362-4D55-44C2-9258-C966F9CFD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C5C4F-D529-4291-9E56-55DFD9F56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CBD74B-F623-4B6F-AED0-4D69CA15C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7F3B8-556F-4653-987A-D4E18831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35D86-8C82-4816-A30F-190218FA3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7AF932C-75CC-461E-B7D5-BD4CB0664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560832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0276C8-2EE7-4006-A1FC-FA74B9DB1DAA}"/>
              </a:ext>
            </a:extLst>
          </p:cNvPr>
          <p:cNvSpPr/>
          <p:nvPr/>
        </p:nvSpPr>
        <p:spPr>
          <a:xfrm>
            <a:off x="66675" y="98330"/>
            <a:ext cx="1205865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Рейтинг ОМСУ НО по объему вложений в ОНС по состоянию на 01.01.2026 г.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BECF7FC-F18D-4A0E-9AF1-341817EBD837}"/>
              </a:ext>
            </a:extLst>
          </p:cNvPr>
          <p:cNvSpPr/>
          <p:nvPr/>
        </p:nvSpPr>
        <p:spPr>
          <a:xfrm>
            <a:off x="66675" y="892561"/>
            <a:ext cx="6267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Gramatika Light" panose="00000400000000000000" pitchFamily="50" charset="0"/>
              </a:rPr>
              <a:t>«Зеленая зона» (объем вложений составляет от 0 до 100 млн. руб.)</a:t>
            </a:r>
          </a:p>
        </p:txBody>
      </p:sp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22EF8E10-BDF9-4A6B-ADC3-DE7854593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01047"/>
              </p:ext>
            </p:extLst>
          </p:nvPr>
        </p:nvGraphicFramePr>
        <p:xfrm>
          <a:off x="317602" y="1278119"/>
          <a:ext cx="5976000" cy="5440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203224430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252779415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5228373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Наименование ОМСУ НО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Объем вложений в ОНС на 01.01.2026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(в млн. рублей)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8592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Воротынский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726814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Тоншаевский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051640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Шатковский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262927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Краснооктябрьский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1760917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Сокольский</a:t>
                      </a:r>
                      <a:endParaRPr lang="ru-RU" sz="1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686589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Большемурашкинский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0,6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994805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Ветлужский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038415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Тонкинский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994281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Княгининский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695563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Гагинский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8,0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096594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Спасский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11,1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2489957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Шахунья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14,8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489862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Вадский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15,9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650604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Вачский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20,3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1282360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Сергачский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21,9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441685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Починковский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30,0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586207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Пильнинский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30,6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348309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Дивеевский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35,3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959652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Вознесенский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47,3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5180965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Варнавинский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50,3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734365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Семеновский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57,9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053152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Кулебаки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76,3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309369"/>
                  </a:ext>
                </a:extLst>
              </a:tr>
              <a:tr h="20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Лысковский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84,3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5061218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marL="85725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Итого: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517,9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436374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142D2406-7D83-4F49-8125-A754258051D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CrisscrossEtching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51" t="1531" r="30213"/>
          <a:stretch/>
        </p:blipFill>
        <p:spPr>
          <a:xfrm>
            <a:off x="6863964" y="1285042"/>
            <a:ext cx="5010434" cy="54246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395915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217</Words>
  <Application>Microsoft Office PowerPoint</Application>
  <PresentationFormat>Широкоэкранный</PresentationFormat>
  <Paragraphs>77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Gramatika Light</vt:lpstr>
      <vt:lpstr>Gramatika Medium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Назаровская Екатерина Алексеевна</dc:creator>
  <cp:lastModifiedBy>user</cp:lastModifiedBy>
  <cp:revision>36</cp:revision>
  <cp:lastPrinted>2026-04-20T13:47:47Z</cp:lastPrinted>
  <dcterms:created xsi:type="dcterms:W3CDTF">2026-03-27T11:30:17Z</dcterms:created>
  <dcterms:modified xsi:type="dcterms:W3CDTF">2026-05-06T08:28:09Z</dcterms:modified>
</cp:coreProperties>
</file>